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CF25D4-076F-4903-A93A-67380DAB1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36D59AC-39EF-4E7D-9138-453178E9D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EC78D54-E15D-462D-B3D7-EF53EBFA4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D5A0-97CD-4B6C-BCCB-27DD50627143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6D39278-07F2-4BEA-A3B8-0985E148F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1DA8F2D-73D4-42A9-AC73-68BC728A0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2659-4566-49DE-8EFF-C5229B91DE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784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C9BC37-1C62-4166-B7AF-86297F5E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CC4E04A-6879-490D-A656-8167A594F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F638D46-6949-4EF0-A2D6-8F251366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D5A0-97CD-4B6C-BCCB-27DD50627143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1962987-2677-4559-A6E7-AC773010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1AC3578-B227-4736-9D0F-22E2F106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2659-4566-49DE-8EFF-C5229B91DE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359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24DAC02A-4400-413C-844A-FF3A08B89C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3D6486B-063A-4523-B787-C963B0184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12E4A62-FDC4-4F71-BC80-14F6F731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D5A0-97CD-4B6C-BCCB-27DD50627143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EB2A9EF-0A07-41D2-866A-AF84CAE1A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397FC94-2723-4464-9E07-AE73FF9C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2659-4566-49DE-8EFF-C5229B91DE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310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4A321C-D96F-465B-973E-39810815E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C8C75F0-08E5-4CE8-BE0B-7DF14D071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0DA361F-AAA7-4C01-A5F3-BD8263B4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D5A0-97CD-4B6C-BCCB-27DD50627143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EB9080B-EF0B-4A6C-83D1-5C52E8CB3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A317E90-6BA8-4181-AD2A-5D3F7B783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2659-4566-49DE-8EFF-C5229B91DE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631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179B8D-E5A1-4E59-A5E0-D0CE0E342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298B78E-AF88-45CC-8FC4-CCC6EFE95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E941E8C-BF0D-402F-AC98-31DC5F3BC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D5A0-97CD-4B6C-BCCB-27DD50627143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92C2A11-CF14-4AC6-B69E-65FBC541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349B1DE-2E57-4257-9DBA-410B2E41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2659-4566-49DE-8EFF-C5229B91DE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32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1847B7-96EB-48F0-B7E1-27EDCD5F2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E17B4FE-396F-47F9-B6B7-E979FA872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8124837-6A63-4459-A3EC-007092C12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5B22A6D-585A-4A92-A608-449EA7A6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D5A0-97CD-4B6C-BCCB-27DD50627143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0612704-FFD2-46AF-BFEE-E4D358EB5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4C04A8A-193C-4C74-8001-124D75A2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2659-4566-49DE-8EFF-C5229B91DE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956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D5F1BB-B694-4E36-8B4F-AB70176A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DD2C396-190A-4850-A325-ECA0F6D83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0B8EFD0-0CAC-4C3E-8396-D7A66B874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1854D487-E49A-4770-8399-852966CF1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87C9BA7-6FFA-4D0C-B484-1D105ED90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C06CF759-72CA-469A-A804-90D07FB21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D5A0-97CD-4B6C-BCCB-27DD50627143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1CDFA6A7-E4EA-43D8-B0D7-4EE7D1A2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303978CC-8A16-4155-A114-3933BD5A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2659-4566-49DE-8EFF-C5229B91DE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810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8D9249-915E-4CCD-B4EA-605DD59A8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168FB2D0-22CB-4244-B117-08DD03825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D5A0-97CD-4B6C-BCCB-27DD50627143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C21B7B6-5C62-40F5-BC3A-163AFA027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80370513-004C-4A86-8EC2-FACC26AA1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2659-4566-49DE-8EFF-C5229B91DE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536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F997B7E9-561D-4776-ADA7-0ACEA2684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D5A0-97CD-4B6C-BCCB-27DD50627143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02CB7142-BEC3-41E9-ADCD-6EBD6ABF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156D4D8-D35C-496A-B3C9-CF192DD4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2659-4566-49DE-8EFF-C5229B91DE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678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7AB749-8729-4455-9925-E45BA093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59332D7-7822-413E-A22D-4EA37615D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ED79877-11DC-4F78-B876-BD83BF3AE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523BD4F-6159-4F40-8039-97A88F092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D5A0-97CD-4B6C-BCCB-27DD50627143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F10A18D-0962-4127-89F7-88E051DB5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8894E1E-27B3-47C9-B081-5BB6231A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2659-4566-49DE-8EFF-C5229B91DE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094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47D3DE-DABC-4814-AC82-6127B42A8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A4D7836C-9482-4E86-B31B-AF4BEBCC7B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4C8EAC4-5EA6-4581-B3F1-A77AE806D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3474AB8-721E-4737-BF37-26E01278C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D5A0-97CD-4B6C-BCCB-27DD50627143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97236A7-6C61-4149-BB21-00AD6C86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E2C0B01-3C42-4A29-B60B-F727DEC9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2659-4566-49DE-8EFF-C5229B91DE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091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562094B-DCD9-4102-B1D1-712F3DC0A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7CD19E4-C5C6-40E8-97DD-CDF2785D2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72705F1-67A0-47A9-9E36-AF0A3B5E4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1D5A0-97CD-4B6C-BCCB-27DD50627143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06A0D3C-2520-4E37-860D-7511B58C3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271AF06-D29D-4BF3-954D-534F17FB0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72659-4566-49DE-8EFF-C5229B91DE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472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D99D5C-5F79-4A7D-A041-6AAD304864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21151E1-3575-437D-943A-53A940A9D5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7" descr="C:\Documents and Settings\Lise\My Documents\My Pictures\festivita04m.jpg">
            <a:extLst>
              <a:ext uri="{FF2B5EF4-FFF2-40B4-BE49-F238E27FC236}">
                <a16:creationId xmlns:a16="http://schemas.microsoft.com/office/drawing/2014/main" id="{C695D560-3A3F-4CB2-9C1D-5FA9C4DCB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716"/>
            <a:ext cx="12378922" cy="702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" descr="paq60.gif">
            <a:extLst>
              <a:ext uri="{FF2B5EF4-FFF2-40B4-BE49-F238E27FC236}">
                <a16:creationId xmlns:a16="http://schemas.microsoft.com/office/drawing/2014/main" id="{C0559FEB-D0C0-44CE-8996-2B678AE64E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66" r="44832" b="15345"/>
          <a:stretch/>
        </p:blipFill>
        <p:spPr bwMode="auto">
          <a:xfrm flipH="1">
            <a:off x="4885514" y="3440740"/>
            <a:ext cx="1090533" cy="165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" descr="paq60.gif">
            <a:extLst>
              <a:ext uri="{FF2B5EF4-FFF2-40B4-BE49-F238E27FC236}">
                <a16:creationId xmlns:a16="http://schemas.microsoft.com/office/drawing/2014/main" id="{3F659400-3CC9-4452-9D46-A5A4D450C5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73487" y="3425687"/>
            <a:ext cx="2270886" cy="308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C:\WINDOWS\Bureau\GIFS de Noel par classe\Sapins\11sapin rouge beau.gif">
            <a:extLst>
              <a:ext uri="{FF2B5EF4-FFF2-40B4-BE49-F238E27FC236}">
                <a16:creationId xmlns:a16="http://schemas.microsoft.com/office/drawing/2014/main" id="{B718622C-E6BA-4A96-B47A-371B8B4B84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111" y="1484026"/>
            <a:ext cx="2917330" cy="51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80C51D7-1D2D-42B8-9978-3DABE602EF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29" y="4969222"/>
            <a:ext cx="1239715" cy="165295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EA5AC3F-C2A7-41CC-9E06-18575722B8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6" y="5093694"/>
            <a:ext cx="1310954" cy="174793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2CA3D1B5-B0D3-4BF9-A08D-81A811DB5C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0677" y="4333551"/>
            <a:ext cx="1168975" cy="137611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39DDBFB-0B98-44B6-8602-11B416C752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29" y="3838011"/>
            <a:ext cx="668436" cy="891248"/>
          </a:xfrm>
          <a:prstGeom prst="rect">
            <a:avLst/>
          </a:prstGeom>
        </p:spPr>
      </p:pic>
      <p:pic>
        <p:nvPicPr>
          <p:cNvPr id="12" name="Picture 44" descr="kerstballen25">
            <a:extLst>
              <a:ext uri="{FF2B5EF4-FFF2-40B4-BE49-F238E27FC236}">
                <a16:creationId xmlns:a16="http://schemas.microsoft.com/office/drawing/2014/main" id="{8E8EEF9C-6A72-4BD5-B0F3-7CF427A178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37" y="622803"/>
            <a:ext cx="589028" cy="67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4" descr="kerstballen25">
            <a:extLst>
              <a:ext uri="{FF2B5EF4-FFF2-40B4-BE49-F238E27FC236}">
                <a16:creationId xmlns:a16="http://schemas.microsoft.com/office/drawing/2014/main" id="{2434BF8E-E394-4694-9F6A-3915F063A4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781" y="124080"/>
            <a:ext cx="589028" cy="67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4" descr="kerstballen25">
            <a:extLst>
              <a:ext uri="{FF2B5EF4-FFF2-40B4-BE49-F238E27FC236}">
                <a16:creationId xmlns:a16="http://schemas.microsoft.com/office/drawing/2014/main" id="{9A8DB228-34D7-4258-9A5E-5A7213DD01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536" y="892959"/>
            <a:ext cx="589028" cy="67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2884CBBC-D199-4756-88FA-9CBF209368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04" y="4752768"/>
            <a:ext cx="668436" cy="891248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6E27CA98-8B71-4E7D-95DF-018AD9A3A4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45" y="4752768"/>
            <a:ext cx="668436" cy="891248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F5C1F4D8-F58C-4D1A-B145-B7EA499E3A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25" y="4696422"/>
            <a:ext cx="668436" cy="891248"/>
          </a:xfrm>
          <a:prstGeom prst="rect">
            <a:avLst/>
          </a:prstGeom>
        </p:spPr>
      </p:pic>
      <p:pic>
        <p:nvPicPr>
          <p:cNvPr id="18" name="Picture 53" descr="versiering10">
            <a:extLst>
              <a:ext uri="{FF2B5EF4-FFF2-40B4-BE49-F238E27FC236}">
                <a16:creationId xmlns:a16="http://schemas.microsoft.com/office/drawing/2014/main" id="{CDE47BD3-4CB4-465B-80DE-DB387DE8D3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60" y="622803"/>
            <a:ext cx="1181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geschenken1%20(8)">
            <a:extLst>
              <a:ext uri="{FF2B5EF4-FFF2-40B4-BE49-F238E27FC236}">
                <a16:creationId xmlns:a16="http://schemas.microsoft.com/office/drawing/2014/main" id="{899AB2FF-48AA-4186-AA5A-D786FD9B6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282" y="5224977"/>
            <a:ext cx="739221" cy="64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geschenken1%20(2)">
            <a:extLst>
              <a:ext uri="{FF2B5EF4-FFF2-40B4-BE49-F238E27FC236}">
                <a16:creationId xmlns:a16="http://schemas.microsoft.com/office/drawing/2014/main" id="{F8B15CFD-ACD2-4D02-AD4C-D6B8C5226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059" y="4844222"/>
            <a:ext cx="885776" cy="93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4" descr="geschenken1%20(2)">
            <a:extLst>
              <a:ext uri="{FF2B5EF4-FFF2-40B4-BE49-F238E27FC236}">
                <a16:creationId xmlns:a16="http://schemas.microsoft.com/office/drawing/2014/main" id="{2BF1204A-4E84-4B67-8214-35762A876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873" y="4662918"/>
            <a:ext cx="780814" cy="82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geschenken1%20(2)">
            <a:extLst>
              <a:ext uri="{FF2B5EF4-FFF2-40B4-BE49-F238E27FC236}">
                <a16:creationId xmlns:a16="http://schemas.microsoft.com/office/drawing/2014/main" id="{394DBB60-5544-4A0C-AA83-5E29A4731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12" y="4376492"/>
            <a:ext cx="885776" cy="93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 descr="geschenken1%20(8)">
            <a:extLst>
              <a:ext uri="{FF2B5EF4-FFF2-40B4-BE49-F238E27FC236}">
                <a16:creationId xmlns:a16="http://schemas.microsoft.com/office/drawing/2014/main" id="{2A78FCC0-3621-4376-BBFD-2214CFBA3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671" y="4402396"/>
            <a:ext cx="739221" cy="64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4" descr="kerstballen25">
            <a:extLst>
              <a:ext uri="{FF2B5EF4-FFF2-40B4-BE49-F238E27FC236}">
                <a16:creationId xmlns:a16="http://schemas.microsoft.com/office/drawing/2014/main" id="{AEE9E2EB-700D-4A2D-B1C4-93034DD64D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295" y="1627393"/>
            <a:ext cx="415290" cy="47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4" descr="kerstballen25">
            <a:extLst>
              <a:ext uri="{FF2B5EF4-FFF2-40B4-BE49-F238E27FC236}">
                <a16:creationId xmlns:a16="http://schemas.microsoft.com/office/drawing/2014/main" id="{EDB6F91F-C3F7-4C6E-AD4B-FBCD67CDBD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53" y="74139"/>
            <a:ext cx="335490" cy="38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4" descr="kerstballen25">
            <a:extLst>
              <a:ext uri="{FF2B5EF4-FFF2-40B4-BE49-F238E27FC236}">
                <a16:creationId xmlns:a16="http://schemas.microsoft.com/office/drawing/2014/main" id="{2FE4F65F-756D-495E-AA81-1DE9D8C8D8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342" y="2314672"/>
            <a:ext cx="347424" cy="39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3" descr="versiering10">
            <a:extLst>
              <a:ext uri="{FF2B5EF4-FFF2-40B4-BE49-F238E27FC236}">
                <a16:creationId xmlns:a16="http://schemas.microsoft.com/office/drawing/2014/main" id="{7576AD02-97D3-4F0D-8319-F1DF956CDC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74" y="2067330"/>
            <a:ext cx="933782" cy="82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AB9EDB08-D332-4A2D-BFCD-8D533085ED76}"/>
              </a:ext>
            </a:extLst>
          </p:cNvPr>
          <p:cNvSpPr txBox="1"/>
          <p:nvPr/>
        </p:nvSpPr>
        <p:spPr>
          <a:xfrm>
            <a:off x="4817544" y="-131660"/>
            <a:ext cx="71394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Forte" panose="03060902040502070203" pitchFamily="66" charset="0"/>
              </a:rPr>
              <a:t>Leto, ki pride, ko zdajšnje odide,</a:t>
            </a:r>
            <a:br>
              <a:rPr lang="sl-SI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Forte" panose="03060902040502070203" pitchFamily="66" charset="0"/>
              </a:rPr>
            </a:br>
            <a:r>
              <a:rPr lang="sl-SI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Forte" panose="03060902040502070203" pitchFamily="66" charset="0"/>
              </a:rPr>
              <a:t>naj vam pred vrata pripelje ljubezen in zdravje, zraven pa navrže še vrečo, nabasano s srečo.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620197ED-66B8-4FB0-94A0-7DBAF38187E5}"/>
              </a:ext>
            </a:extLst>
          </p:cNvPr>
          <p:cNvSpPr txBox="1"/>
          <p:nvPr/>
        </p:nvSpPr>
        <p:spPr>
          <a:xfrm>
            <a:off x="4953581" y="2168702"/>
            <a:ext cx="4245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Forte" panose="03060902040502070203" pitchFamily="66" charset="0"/>
              </a:rPr>
              <a:t>Vam želijo  </a:t>
            </a:r>
            <a:r>
              <a:rPr lang="sl-SI" sz="4000" b="1" dirty="0">
                <a:solidFill>
                  <a:schemeClr val="accent4">
                    <a:lumMod val="75000"/>
                  </a:schemeClr>
                </a:solidFill>
                <a:latin typeface="Forte" panose="03060902040502070203" pitchFamily="66" charset="0"/>
              </a:rPr>
              <a:t>Zajčki</a:t>
            </a:r>
            <a:r>
              <a:rPr lang="sl-SI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Forte" panose="03060902040502070203" pitchFamily="66" charset="0"/>
              </a:rPr>
              <a:t>.</a:t>
            </a:r>
          </a:p>
        </p:txBody>
      </p:sp>
      <p:pic>
        <p:nvPicPr>
          <p:cNvPr id="30" name="NEMIR - ČEZ PRAZNIKE SPET BOM DOMA xx">
            <a:hlinkClick r:id="" action="ppaction://media"/>
            <a:extLst>
              <a:ext uri="{FF2B5EF4-FFF2-40B4-BE49-F238E27FC236}">
                <a16:creationId xmlns:a16="http://schemas.microsoft.com/office/drawing/2014/main" id="{7640CC61-37AF-4FEA-9BBF-842EFC03FF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9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04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</Words>
  <Application>Microsoft Office PowerPoint</Application>
  <PresentationFormat>Širokozaslonsko</PresentationFormat>
  <Paragraphs>2</Paragraphs>
  <Slides>1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Forte</vt:lpstr>
      <vt:lpstr>Officeova tema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cvetka</dc:creator>
  <cp:lastModifiedBy>cvetka</cp:lastModifiedBy>
  <cp:revision>2</cp:revision>
  <dcterms:created xsi:type="dcterms:W3CDTF">2021-11-30T18:33:40Z</dcterms:created>
  <dcterms:modified xsi:type="dcterms:W3CDTF">2021-11-30T18:35:48Z</dcterms:modified>
</cp:coreProperties>
</file>